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6" r:id="rId2"/>
    <p:sldId id="382" r:id="rId3"/>
    <p:sldId id="384" r:id="rId4"/>
    <p:sldId id="383" r:id="rId5"/>
    <p:sldId id="361" r:id="rId6"/>
    <p:sldId id="360" r:id="rId7"/>
    <p:sldId id="362" r:id="rId8"/>
    <p:sldId id="363" r:id="rId9"/>
    <p:sldId id="364" r:id="rId10"/>
    <p:sldId id="366" r:id="rId11"/>
    <p:sldId id="365" r:id="rId12"/>
    <p:sldId id="351" r:id="rId13"/>
    <p:sldId id="354" r:id="rId14"/>
    <p:sldId id="352" r:id="rId15"/>
    <p:sldId id="358" r:id="rId16"/>
    <p:sldId id="355" r:id="rId17"/>
    <p:sldId id="356" r:id="rId18"/>
    <p:sldId id="359" r:id="rId19"/>
    <p:sldId id="350" r:id="rId20"/>
    <p:sldId id="353" r:id="rId21"/>
    <p:sldId id="331" r:id="rId22"/>
    <p:sldId id="332" r:id="rId23"/>
    <p:sldId id="317" r:id="rId24"/>
    <p:sldId id="318" r:id="rId25"/>
    <p:sldId id="319" r:id="rId26"/>
    <p:sldId id="329" r:id="rId27"/>
    <p:sldId id="327" r:id="rId28"/>
    <p:sldId id="335" r:id="rId29"/>
    <p:sldId id="333" r:id="rId30"/>
    <p:sldId id="336" r:id="rId31"/>
    <p:sldId id="324" r:id="rId32"/>
    <p:sldId id="337" r:id="rId33"/>
    <p:sldId id="320" r:id="rId34"/>
    <p:sldId id="322" r:id="rId35"/>
    <p:sldId id="321" r:id="rId36"/>
    <p:sldId id="341" r:id="rId37"/>
    <p:sldId id="340" r:id="rId38"/>
    <p:sldId id="346" r:id="rId39"/>
    <p:sldId id="344" r:id="rId40"/>
    <p:sldId id="347" r:id="rId41"/>
    <p:sldId id="348" r:id="rId42"/>
    <p:sldId id="342" r:id="rId43"/>
    <p:sldId id="349" r:id="rId44"/>
    <p:sldId id="381" r:id="rId45"/>
    <p:sldId id="385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2" autoAdjust="0"/>
    <p:restoredTop sz="94660"/>
  </p:normalViewPr>
  <p:slideViewPr>
    <p:cSldViewPr>
      <p:cViewPr>
        <p:scale>
          <a:sx n="100" d="100"/>
          <a:sy n="100" d="100"/>
        </p:scale>
        <p:origin x="-564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5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413E6-FE05-42F3-A633-87296C3EF7FC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DDC3E-F002-4478-98FB-DEC00A71F8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4128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DDC3E-F002-4478-98FB-DEC00A71F87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3423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8343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727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9088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219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5783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589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445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7984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72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5727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3554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973A7-8CBB-4CDF-B3DE-02CA5C9D9749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4833F-538C-465F-A935-440301B24A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0600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PHP review(b)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066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Do-While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do-while loop is very similar to the while loop, with one major difference. The condition is checked </a:t>
            </a:r>
            <a:r>
              <a:rPr lang="en-US" i="1" dirty="0"/>
              <a:t>after</a:t>
            </a:r>
            <a:r>
              <a:rPr lang="en-US" dirty="0"/>
              <a:t> running each loop instead of before. The "do" part comes before the "while" part, so the block of code is run once even if the condition is false.</a:t>
            </a:r>
          </a:p>
        </p:txBody>
      </p:sp>
    </p:spTree>
    <p:extLst>
      <p:ext uri="{BB962C8B-B14F-4D97-AF65-F5344CB8AC3E}">
        <p14:creationId xmlns:p14="http://schemas.microsoft.com/office/powerpoint/2010/main" xmlns="" val="357985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Do-While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$count = 1;</a:t>
            </a:r>
            <a:br>
              <a:rPr lang="en-US" dirty="0"/>
            </a:br>
            <a:r>
              <a:rPr lang="en-US" dirty="0"/>
              <a:t>  </a:t>
            </a:r>
            <a:r>
              <a:rPr lang="en-US" dirty="0" smtClean="0"/>
              <a:t>do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{</a:t>
            </a:r>
            <a:br>
              <a:rPr lang="en-US" dirty="0"/>
            </a:br>
            <a:r>
              <a:rPr lang="en-US" dirty="0"/>
              <a:t>    echo $count . "&lt;</a:t>
            </a:r>
            <a:r>
              <a:rPr lang="en-US" dirty="0" err="1"/>
              <a:t>br</a:t>
            </a:r>
            <a:r>
              <a:rPr lang="en-US" dirty="0"/>
              <a:t>&gt;";</a:t>
            </a:r>
            <a:br>
              <a:rPr lang="en-US" dirty="0"/>
            </a:br>
            <a:r>
              <a:rPr lang="en-US" dirty="0"/>
              <a:t>    $count++;</a:t>
            </a:r>
            <a:br>
              <a:rPr lang="en-US" dirty="0"/>
            </a:br>
            <a:r>
              <a:rPr lang="en-US" dirty="0"/>
              <a:t>  }</a:t>
            </a:r>
            <a:br>
              <a:rPr lang="en-US" dirty="0"/>
            </a:br>
            <a:r>
              <a:rPr lang="en-US" dirty="0"/>
              <a:t>  while ($count&lt;=5);</a:t>
            </a:r>
            <a:br>
              <a:rPr lang="en-US" dirty="0"/>
            </a:b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xmlns="" val="250145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loops can be used when you know in advance how many times a block of code should be run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syntax: </a:t>
            </a:r>
          </a:p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dirty="0"/>
              <a:t>(initialize; condition; increment)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{ </a:t>
            </a:r>
            <a:r>
              <a:rPr lang="en-US" dirty="0"/>
              <a:t>action to take }</a:t>
            </a:r>
          </a:p>
        </p:txBody>
      </p:sp>
    </p:spTree>
    <p:extLst>
      <p:ext uri="{BB962C8B-B14F-4D97-AF65-F5344CB8AC3E}">
        <p14:creationId xmlns:p14="http://schemas.microsoft.com/office/powerpoint/2010/main" xmlns="" val="101370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($count=1; $count &lt;= 3; $count++)</a:t>
            </a:r>
          </a:p>
          <a:p>
            <a:pPr marL="0" indent="0">
              <a:buNone/>
            </a:pPr>
            <a:r>
              <a:rPr lang="en-US" dirty="0"/>
              <a:t>{Echo "Hip, Hip, Hooray!&lt;/</a:t>
            </a:r>
            <a:r>
              <a:rPr lang="en-US" dirty="0" err="1"/>
              <a:t>br</a:t>
            </a:r>
            <a:r>
              <a:rPr lang="en-US" dirty="0"/>
              <a:t>&gt;";}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xmlns="" val="264011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Create a program to display the numbers starting with 1, and counting up to 10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 the more advanced</a:t>
            </a:r>
          </a:p>
          <a:p>
            <a:pPr marL="0" indent="0">
              <a:buNone/>
            </a:pPr>
            <a:r>
              <a:rPr lang="en-US" dirty="0" smtClean="0"/>
              <a:t>Use a form to accept the starting and ending points.</a:t>
            </a:r>
          </a:p>
          <a:p>
            <a:pPr marL="0" indent="0">
              <a:buNone/>
            </a:pPr>
            <a:r>
              <a:rPr lang="en-US" dirty="0" smtClean="0"/>
              <a:t>Display number 1-5 in one color, numbers 6=10 in another color, etc…</a:t>
            </a:r>
          </a:p>
        </p:txBody>
      </p:sp>
    </p:spTree>
    <p:extLst>
      <p:ext uri="{BB962C8B-B14F-4D97-AF65-F5344CB8AC3E}">
        <p14:creationId xmlns:p14="http://schemas.microsoft.com/office/powerpoint/2010/main" xmlns="" val="32593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($</a:t>
            </a:r>
            <a:r>
              <a:rPr lang="en-US" dirty="0" smtClean="0"/>
              <a:t>count=1; </a:t>
            </a:r>
            <a:r>
              <a:rPr lang="en-US" dirty="0"/>
              <a:t>$count </a:t>
            </a:r>
            <a:r>
              <a:rPr lang="en-US" dirty="0" smtClean="0"/>
              <a:t>&lt;= 10</a:t>
            </a:r>
            <a:r>
              <a:rPr lang="en-US" dirty="0"/>
              <a:t>; $count++ )</a:t>
            </a:r>
          </a:p>
          <a:p>
            <a:pPr marL="0" indent="0">
              <a:buNone/>
            </a:pPr>
            <a:r>
              <a:rPr lang="en-US" dirty="0"/>
              <a:t>{Echo $count."&lt;/</a:t>
            </a:r>
            <a:r>
              <a:rPr lang="en-US" dirty="0" err="1"/>
              <a:t>br</a:t>
            </a:r>
            <a:r>
              <a:rPr lang="en-US" dirty="0"/>
              <a:t>&gt;";}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xmlns="" val="264475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 also count backwards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Write a program to display a count down from 10 to 1.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More advance</a:t>
            </a:r>
          </a:p>
          <a:p>
            <a:pPr marL="0" indent="0">
              <a:buNone/>
            </a:pPr>
            <a:r>
              <a:rPr lang="en-US" dirty="0" smtClean="0"/>
              <a:t>Use a form to input starting and ending values.</a:t>
            </a:r>
          </a:p>
          <a:p>
            <a:pPr marL="0" indent="0">
              <a:buNone/>
            </a:pPr>
            <a:r>
              <a:rPr lang="en-US" dirty="0" smtClean="0"/>
              <a:t>Write a function that accepts the counting number and then displays that many stars.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9673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($count=10; $count &gt;= 0; $count-- )</a:t>
            </a:r>
          </a:p>
          <a:p>
            <a:pPr marL="0" indent="0">
              <a:buNone/>
            </a:pPr>
            <a:r>
              <a:rPr lang="en-US" dirty="0"/>
              <a:t>{Echo $count."&lt;/</a:t>
            </a:r>
            <a:r>
              <a:rPr lang="en-US" dirty="0" err="1"/>
              <a:t>br</a:t>
            </a:r>
            <a:r>
              <a:rPr lang="en-US" dirty="0"/>
              <a:t>&gt;";}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xmlns="" val="196962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Now use a for loop to display the numbers starting with 75 and incrementing by 75 each time until you get to 750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More advanced</a:t>
            </a:r>
          </a:p>
          <a:p>
            <a:pPr marL="0" indent="0">
              <a:buNone/>
            </a:pPr>
            <a:r>
              <a:rPr lang="en-US" dirty="0" smtClean="0"/>
              <a:t>Use a form to input values that are hidden to the user. Then write a function to convert the numbers to roman numerals.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8511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$number = 75;</a:t>
            </a:r>
            <a:br>
              <a:rPr lang="en-US" dirty="0"/>
            </a:br>
            <a:r>
              <a:rPr lang="en-US" dirty="0"/>
              <a:t>  for ($count=1; $count&lt;=10; $count++) {</a:t>
            </a:r>
            <a:br>
              <a:rPr lang="en-US" dirty="0"/>
            </a:br>
            <a:r>
              <a:rPr lang="en-US" dirty="0"/>
              <a:t>    echo $number . "&lt;</a:t>
            </a:r>
            <a:r>
              <a:rPr lang="en-US" dirty="0" err="1"/>
              <a:t>br</a:t>
            </a:r>
            <a:r>
              <a:rPr lang="en-US" dirty="0"/>
              <a:t>&gt;";</a:t>
            </a:r>
            <a:br>
              <a:rPr lang="en-US" dirty="0"/>
            </a:br>
            <a:r>
              <a:rPr lang="en-US" dirty="0"/>
              <a:t>    $number += 75;</a:t>
            </a:r>
            <a:br>
              <a:rPr lang="en-US" dirty="0"/>
            </a:br>
            <a:r>
              <a:rPr lang="en-US" dirty="0"/>
              <a:t>  }</a:t>
            </a:r>
            <a:br>
              <a:rPr lang="en-US" dirty="0"/>
            </a:b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xmlns="" val="15005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 DOWN OPTION 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&lt;form action="drop-</a:t>
            </a:r>
            <a:r>
              <a:rPr lang="en-US" dirty="0" err="1"/>
              <a:t>out.php</a:t>
            </a:r>
            <a:r>
              <a:rPr lang="en-US" dirty="0"/>
              <a:t>" method="get"&gt;</a:t>
            </a:r>
          </a:p>
          <a:p>
            <a:pPr marL="0" indent="0">
              <a:buNone/>
            </a:pPr>
            <a:r>
              <a:rPr lang="en-US" dirty="0"/>
              <a:t>&lt;select name</a:t>
            </a:r>
            <a:r>
              <a:rPr lang="en-US" dirty="0" smtClean="0"/>
              <a:t>=“opt"&gt;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&lt;option value="Option 1"&gt;Option a&lt;/option&gt;</a:t>
            </a:r>
          </a:p>
          <a:p>
            <a:pPr marL="0" indent="0">
              <a:buNone/>
            </a:pPr>
            <a:r>
              <a:rPr lang="en-US" dirty="0"/>
              <a:t>  &lt;option value="Option 2"&gt;Option b&lt;/option&gt;</a:t>
            </a:r>
          </a:p>
          <a:p>
            <a:pPr marL="0" indent="0">
              <a:buNone/>
            </a:pPr>
            <a:r>
              <a:rPr lang="en-US" dirty="0"/>
              <a:t>&lt;input type="submit" value="SUBMIT" /&gt;</a:t>
            </a:r>
          </a:p>
          <a:p>
            <a:pPr marL="0" indent="0">
              <a:buNone/>
            </a:pPr>
            <a:r>
              <a:rPr lang="en-US" dirty="0"/>
              <a:t>&lt;/form&gt;</a:t>
            </a:r>
          </a:p>
        </p:txBody>
      </p:sp>
    </p:spTree>
    <p:extLst>
      <p:ext uri="{BB962C8B-B14F-4D97-AF65-F5344CB8AC3E}">
        <p14:creationId xmlns:p14="http://schemas.microsoft.com/office/powerpoint/2010/main" xmlns="" val="35829041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75</a:t>
            </a:r>
            <a:br>
              <a:rPr lang="en-US" dirty="0"/>
            </a:br>
            <a:r>
              <a:rPr lang="en-US" dirty="0"/>
              <a:t>150</a:t>
            </a:r>
            <a:br>
              <a:rPr lang="en-US" dirty="0"/>
            </a:br>
            <a:r>
              <a:rPr lang="en-US" dirty="0"/>
              <a:t>225</a:t>
            </a:r>
            <a:br>
              <a:rPr lang="en-US" dirty="0"/>
            </a:br>
            <a:r>
              <a:rPr lang="en-US" dirty="0"/>
              <a:t>300</a:t>
            </a:r>
            <a:br>
              <a:rPr lang="en-US" dirty="0"/>
            </a:br>
            <a:r>
              <a:rPr lang="en-US" dirty="0"/>
              <a:t>375</a:t>
            </a:r>
            <a:br>
              <a:rPr lang="en-US" dirty="0"/>
            </a:br>
            <a:r>
              <a:rPr lang="en-US" dirty="0"/>
              <a:t>450</a:t>
            </a:r>
            <a:br>
              <a:rPr lang="en-US" dirty="0"/>
            </a:br>
            <a:r>
              <a:rPr lang="en-US" dirty="0"/>
              <a:t>525</a:t>
            </a:r>
            <a:br>
              <a:rPr lang="en-US" dirty="0"/>
            </a:br>
            <a:r>
              <a:rPr lang="en-US" dirty="0"/>
              <a:t>600</a:t>
            </a:r>
            <a:br>
              <a:rPr lang="en-US" dirty="0"/>
            </a:br>
            <a:r>
              <a:rPr lang="en-US" dirty="0"/>
              <a:t>675</a:t>
            </a:r>
            <a:br>
              <a:rPr lang="en-US" dirty="0"/>
            </a:br>
            <a:r>
              <a:rPr lang="en-US" dirty="0"/>
              <a:t>750</a:t>
            </a:r>
          </a:p>
        </p:txBody>
      </p:sp>
    </p:spTree>
    <p:extLst>
      <p:ext uri="{BB962C8B-B14F-4D97-AF65-F5344CB8AC3E}">
        <p14:creationId xmlns:p14="http://schemas.microsoft.com/office/powerpoint/2010/main" xmlns="" val="113331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Array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Create a program that stores the following into an array </a:t>
            </a:r>
            <a:r>
              <a:rPr lang="en-US" dirty="0" smtClean="0"/>
              <a:t>then </a:t>
            </a:r>
            <a:r>
              <a:rPr lang="en-US" dirty="0"/>
              <a:t>displays </a:t>
            </a:r>
            <a:r>
              <a:rPr lang="en-US" dirty="0" smtClean="0"/>
              <a:t>the name of the array its index and value.(More advance write a function to do each in a different font, and or color)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Monkey</a:t>
            </a:r>
          </a:p>
          <a:p>
            <a:pPr marL="0" indent="0">
              <a:buNone/>
            </a:pPr>
            <a:r>
              <a:rPr lang="en-US" dirty="0" smtClean="0"/>
              <a:t>Panda</a:t>
            </a:r>
          </a:p>
          <a:p>
            <a:pPr marL="0" indent="0">
              <a:buNone/>
            </a:pPr>
            <a:r>
              <a:rPr lang="en-US" dirty="0" smtClean="0"/>
              <a:t>Spider</a:t>
            </a:r>
          </a:p>
          <a:p>
            <a:pPr marL="0" indent="0">
              <a:buNone/>
            </a:pPr>
            <a:r>
              <a:rPr lang="en-US" dirty="0" smtClean="0"/>
              <a:t>Elephant</a:t>
            </a:r>
          </a:p>
          <a:p>
            <a:pPr marL="0" indent="0">
              <a:buNone/>
            </a:pPr>
            <a:r>
              <a:rPr lang="en-US" dirty="0" smtClean="0"/>
              <a:t>Ferret</a:t>
            </a:r>
            <a:endParaRPr lang="en-US" dirty="0"/>
          </a:p>
        </p:txBody>
      </p:sp>
      <p:pic>
        <p:nvPicPr>
          <p:cNvPr id="4" name="Picture 3" descr="Mozilla Firefox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06" t="21212" r="64994" b="39780"/>
          <a:stretch/>
        </p:blipFill>
        <p:spPr>
          <a:xfrm>
            <a:off x="5880463" y="3505200"/>
            <a:ext cx="2090057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558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:\xampp\htdocs\code1\day2\arrayprintrEx.php - Notepad++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443" y="1524000"/>
            <a:ext cx="8917243" cy="4800600"/>
          </a:xfrm>
        </p:spPr>
      </p:pic>
    </p:spTree>
    <p:extLst>
      <p:ext uri="{BB962C8B-B14F-4D97-AF65-F5344CB8AC3E}">
        <p14:creationId xmlns:p14="http://schemas.microsoft.com/office/powerpoint/2010/main" xmlns="" val="301050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Print_r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dirty="0" err="1"/>
              <a:t>print_r</a:t>
            </a:r>
            <a:r>
              <a:rPr lang="en-US" dirty="0"/>
              <a:t>() function will give you readable information about any variable that it is given, and so it is useful if you want to view information about an array.</a:t>
            </a:r>
          </a:p>
        </p:txBody>
      </p:sp>
    </p:spTree>
    <p:extLst>
      <p:ext uri="{BB962C8B-B14F-4D97-AF65-F5344CB8AC3E}">
        <p14:creationId xmlns:p14="http://schemas.microsoft.com/office/powerpoint/2010/main" xmlns="" val="190621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Print_r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$animals = </a:t>
            </a:r>
            <a:r>
              <a:rPr lang="en-US" dirty="0" smtClean="0"/>
              <a:t>array</a:t>
            </a:r>
          </a:p>
          <a:p>
            <a:pPr marL="0" indent="0">
              <a:buNone/>
            </a:pPr>
            <a:r>
              <a:rPr lang="en-US" dirty="0" smtClean="0"/>
              <a:t>("</a:t>
            </a:r>
            <a:r>
              <a:rPr lang="en-US" dirty="0"/>
              <a:t>Monkey", "Panda", "Spider", "Elephant", "Ferret");</a:t>
            </a:r>
            <a:br>
              <a:rPr lang="en-US" dirty="0"/>
            </a:br>
            <a:r>
              <a:rPr lang="en-US" dirty="0"/>
              <a:t>  echo "Result: ";</a:t>
            </a:r>
            <a:br>
              <a:rPr lang="en-US" dirty="0"/>
            </a:br>
            <a:r>
              <a:rPr lang="en-US" dirty="0"/>
              <a:t>  </a:t>
            </a:r>
            <a:r>
              <a:rPr lang="en-US" dirty="0" err="1"/>
              <a:t>print_r</a:t>
            </a:r>
            <a:r>
              <a:rPr lang="en-US" dirty="0"/>
              <a:t>($animals);</a:t>
            </a:r>
            <a:br>
              <a:rPr lang="en-US" dirty="0"/>
            </a:b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xmlns="" val="50211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Mozilla Firefox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551" t="18532" r="42225" b="75276"/>
          <a:stretch/>
        </p:blipFill>
        <p:spPr>
          <a:xfrm>
            <a:off x="-304800" y="2895600"/>
            <a:ext cx="9652000" cy="762000"/>
          </a:xfrm>
        </p:spPr>
      </p:pic>
    </p:spTree>
    <p:extLst>
      <p:ext uri="{BB962C8B-B14F-4D97-AF65-F5344CB8AC3E}">
        <p14:creationId xmlns:p14="http://schemas.microsoft.com/office/powerpoint/2010/main" xmlns="" val="100961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Associative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an associative array, each ID key is associated with a value.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With </a:t>
            </a:r>
            <a:r>
              <a:rPr lang="en-US" dirty="0"/>
              <a:t>associative arrays we can use the values as keys and assign values to them.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847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Associative 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['Monkey'] = 15;</a:t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['Panda'] = 3;</a:t>
            </a:r>
            <a:br>
              <a:rPr lang="en-US" dirty="0"/>
            </a:br>
            <a:r>
              <a:rPr lang="en-US" dirty="0"/>
              <a:t> </a:t>
            </a:r>
            <a:r>
              <a:rPr lang="en-US" dirty="0" smtClean="0"/>
              <a:t>?&gt;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086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One of the nice things about associative arrays is we can access the key.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025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$</a:t>
            </a:r>
            <a:r>
              <a:rPr lang="en-US" dirty="0" err="1"/>
              <a:t>zoo_animals</a:t>
            </a:r>
            <a:r>
              <a:rPr lang="en-US" dirty="0"/>
              <a:t>['Monkey'] = 15;</a:t>
            </a:r>
          </a:p>
          <a:p>
            <a:pPr marL="0" indent="0">
              <a:buNone/>
            </a:pPr>
            <a:r>
              <a:rPr lang="en-US" dirty="0"/>
              <a:t> $</a:t>
            </a:r>
            <a:r>
              <a:rPr lang="en-US" dirty="0" err="1"/>
              <a:t>zoo_animals</a:t>
            </a:r>
            <a:r>
              <a:rPr lang="en-US" dirty="0"/>
              <a:t>['Panda'] = 3;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err="1"/>
              <a:t>foreach</a:t>
            </a:r>
            <a:r>
              <a:rPr lang="en-US" dirty="0"/>
              <a:t> ($</a:t>
            </a:r>
            <a:r>
              <a:rPr lang="en-US" dirty="0" err="1"/>
              <a:t>zoo_animals</a:t>
            </a:r>
            <a:r>
              <a:rPr lang="en-US" dirty="0"/>
              <a:t> as $key =&gt; $value)</a:t>
            </a:r>
          </a:p>
          <a:p>
            <a:pPr marL="0" indent="0">
              <a:buNone/>
            </a:pPr>
            <a:r>
              <a:rPr lang="en-US" dirty="0"/>
              <a:t>   {</a:t>
            </a:r>
          </a:p>
          <a:p>
            <a:pPr marL="0" indent="0">
              <a:buNone/>
            </a:pPr>
            <a:r>
              <a:rPr lang="en-US" dirty="0"/>
              <a:t>   echo  "we have " . $value. "  ". $key. "s &lt;/</a:t>
            </a:r>
            <a:r>
              <a:rPr lang="en-US" dirty="0" err="1"/>
              <a:t>br</a:t>
            </a:r>
            <a:r>
              <a:rPr lang="en-US" dirty="0"/>
              <a:t>&gt;";</a:t>
            </a:r>
          </a:p>
          <a:p>
            <a:pPr marL="0" indent="0">
              <a:buNone/>
            </a:pPr>
            <a:r>
              <a:rPr lang="en-US" dirty="0"/>
              <a:t>   }  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?&gt;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490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Activity: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See if you can determine how to create the </a:t>
            </a:r>
            <a:r>
              <a:rPr lang="en-US" dirty="0" err="1" smtClean="0"/>
              <a:t>drop_out.php</a:t>
            </a:r>
            <a:r>
              <a:rPr lang="en-US" dirty="0" smtClean="0"/>
              <a:t> that displays the selected value for the following form:</a:t>
            </a:r>
          </a:p>
          <a:p>
            <a:pPr marL="0" indent="0">
              <a:buNone/>
            </a:pPr>
            <a:endParaRPr lang="en-US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form action="</a:t>
            </a: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drop_out.php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" method="get"&gt;</a:t>
            </a:r>
          </a:p>
          <a:p>
            <a:pPr marL="0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&lt;select name=“opt"&gt;</a:t>
            </a:r>
          </a:p>
          <a:p>
            <a:pPr marL="0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 &lt;option value="Option 1"&gt;Option a&lt;/option&gt;</a:t>
            </a:r>
          </a:p>
          <a:p>
            <a:pPr marL="0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 &lt;option value="Option 2"&gt;Option b&lt;/option&gt;</a:t>
            </a:r>
          </a:p>
          <a:p>
            <a:pPr marL="0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&lt;input type="submit" value="SUBMIT" /&gt;</a:t>
            </a:r>
          </a:p>
          <a:p>
            <a:pPr marL="0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&lt;/form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40891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ozilla Firefox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647978"/>
            <a:ext cx="8229600" cy="4430407"/>
          </a:xfrm>
        </p:spPr>
      </p:pic>
    </p:spTree>
    <p:extLst>
      <p:ext uri="{BB962C8B-B14F-4D97-AF65-F5344CB8AC3E}">
        <p14:creationId xmlns:p14="http://schemas.microsoft.com/office/powerpoint/2010/main" xmlns="" val="228158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the array assignments to print the screen below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$</a:t>
            </a:r>
            <a:r>
              <a:rPr lang="en-US" dirty="0"/>
              <a:t>characters['pig'] = "Porky Pig";</a:t>
            </a:r>
          </a:p>
          <a:p>
            <a:pPr marL="0" indent="0">
              <a:buNone/>
            </a:pPr>
            <a:r>
              <a:rPr lang="en-US" dirty="0" smtClean="0"/>
              <a:t>$</a:t>
            </a:r>
            <a:r>
              <a:rPr lang="en-US" dirty="0"/>
              <a:t>characters['duck'] = "Daffy Duck";</a:t>
            </a:r>
          </a:p>
          <a:p>
            <a:pPr marL="0" indent="0">
              <a:buNone/>
            </a:pPr>
            <a:r>
              <a:rPr lang="en-US" dirty="0" smtClean="0"/>
              <a:t>$</a:t>
            </a:r>
            <a:r>
              <a:rPr lang="en-US" dirty="0"/>
              <a:t>characters['mouse'] = "Speedy Gonzales</a:t>
            </a:r>
            <a:r>
              <a:rPr lang="en-US" dirty="0" smtClean="0"/>
              <a:t>";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Porky Pig is a pig.</a:t>
            </a:r>
            <a:br>
              <a:rPr lang="en-US" dirty="0"/>
            </a:br>
            <a:r>
              <a:rPr lang="en-US" dirty="0"/>
              <a:t>Daffy Duck is a duck.</a:t>
            </a:r>
            <a:br>
              <a:rPr lang="en-US" dirty="0"/>
            </a:br>
            <a:r>
              <a:rPr lang="en-US" dirty="0"/>
              <a:t>Speedy Gonzales is a mouse.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More advanced</a:t>
            </a:r>
          </a:p>
          <a:p>
            <a:pPr marL="0" indent="0">
              <a:buNone/>
            </a:pPr>
            <a:r>
              <a:rPr lang="en-US" dirty="0" smtClean="0"/>
              <a:t>Write a function that accepts the character name and then displays their picture next to it.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213188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ASSOCIATIVE 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$characters['pig'] = "Porky Pig";</a:t>
            </a:r>
          </a:p>
          <a:p>
            <a:pPr marL="0" indent="0">
              <a:buNone/>
            </a:pPr>
            <a:r>
              <a:rPr lang="en-US" dirty="0"/>
              <a:t>  $characters['duck'] = "Daffy Duck";</a:t>
            </a:r>
          </a:p>
          <a:p>
            <a:pPr marL="0" indent="0">
              <a:buNone/>
            </a:pPr>
            <a:r>
              <a:rPr lang="en-US" dirty="0"/>
              <a:t>  $characters['mouse'] = "Speedy Gonzales";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foreach</a:t>
            </a:r>
            <a:r>
              <a:rPr lang="en-US" dirty="0"/>
              <a:t> ($characters as $key =&gt; $value) {</a:t>
            </a:r>
          </a:p>
          <a:p>
            <a:pPr marL="0" indent="0">
              <a:buNone/>
            </a:pPr>
            <a:r>
              <a:rPr lang="en-US" dirty="0"/>
              <a:t>    echo $value . " is a " . $key . ".&lt;</a:t>
            </a:r>
            <a:r>
              <a:rPr lang="en-US" dirty="0" err="1"/>
              <a:t>br</a:t>
            </a:r>
            <a:r>
              <a:rPr lang="en-US" dirty="0"/>
              <a:t> /&gt;";</a:t>
            </a:r>
          </a:p>
          <a:p>
            <a:pPr marL="0" indent="0">
              <a:buNone/>
            </a:pPr>
            <a:r>
              <a:rPr lang="en-US" dirty="0"/>
              <a:t>  }</a:t>
            </a:r>
          </a:p>
          <a:p>
            <a:pPr marL="0" indent="0">
              <a:buNone/>
            </a:pP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xmlns="" val="46237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next exercise uses this array.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['Monkey'] = 15;</a:t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['Panda'] = 3;</a:t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['Spider'] = 167;</a:t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['Elephant'] = 5;</a:t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['Ferret'] = 7;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  <a:r>
              <a:rPr lang="en-US" dirty="0" smtClean="0"/>
              <a:t>?&gt;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022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</a:t>
            </a:r>
            <a:r>
              <a:rPr lang="en-US" smtClean="0"/>
              <a:t>an associative </a:t>
            </a:r>
            <a:r>
              <a:rPr lang="en-US" dirty="0" smtClean="0"/>
              <a:t>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Store # of each animal in the array</a:t>
            </a:r>
          </a:p>
          <a:p>
            <a:pPr marL="0" indent="0">
              <a:buNone/>
            </a:pPr>
            <a:r>
              <a:rPr lang="en-US" dirty="0" smtClean="0"/>
              <a:t>The key for each array should be the type of animal.</a:t>
            </a:r>
          </a:p>
          <a:p>
            <a:pPr marL="0" indent="0">
              <a:buNone/>
            </a:pPr>
            <a:r>
              <a:rPr lang="en-US" dirty="0" smtClean="0"/>
              <a:t>Have it print the results below.(more advanced write a function to display the spiders)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Our </a:t>
            </a:r>
            <a:r>
              <a:rPr lang="en-US" dirty="0"/>
              <a:t>zoo </a:t>
            </a:r>
            <a:r>
              <a:rPr lang="en-US" dirty="0" smtClean="0"/>
              <a:t>has 15 </a:t>
            </a:r>
            <a:r>
              <a:rPr lang="en-US" dirty="0"/>
              <a:t>monkeys! </a:t>
            </a:r>
            <a:br>
              <a:rPr lang="en-US" dirty="0"/>
            </a:br>
            <a:r>
              <a:rPr lang="en-US" dirty="0"/>
              <a:t>Our zoo has 3 pandas!</a:t>
            </a:r>
            <a:br>
              <a:rPr lang="en-US" dirty="0"/>
            </a:br>
            <a:r>
              <a:rPr lang="en-US" dirty="0"/>
              <a:t>Our zoo has 5 elephants!</a:t>
            </a:r>
            <a:br>
              <a:rPr lang="en-US" dirty="0"/>
            </a:br>
            <a:r>
              <a:rPr lang="en-US" dirty="0"/>
              <a:t>Our zoo has 7 ferrets!</a:t>
            </a:r>
            <a:br>
              <a:rPr lang="en-US" dirty="0"/>
            </a:br>
            <a:r>
              <a:rPr lang="en-US" dirty="0"/>
              <a:t>Our zoo has about 167 spiders, none of which are in cages!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1327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 = array("Monkey" =&gt; 15, "Panda" =&gt; 3, "Spider" =&gt; 167, "Elephant" =&gt; 5, "Ferret" =&gt; 7);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 echo "Our zoo has" . $</a:t>
            </a:r>
            <a:r>
              <a:rPr lang="en-US" dirty="0" err="1"/>
              <a:t>zoo_animals</a:t>
            </a:r>
            <a:r>
              <a:rPr lang="en-US" dirty="0"/>
              <a:t>['Monkey'] . " monkeys!";</a:t>
            </a:r>
            <a:br>
              <a:rPr lang="en-US" dirty="0"/>
            </a:br>
            <a:r>
              <a:rPr lang="en-US" dirty="0"/>
              <a:t>  echo "Our zoo has " . $</a:t>
            </a:r>
            <a:r>
              <a:rPr lang="en-US" dirty="0" err="1"/>
              <a:t>zoo_animals</a:t>
            </a:r>
            <a:r>
              <a:rPr lang="en-US" dirty="0"/>
              <a:t>['Panda'] . " pandas!";</a:t>
            </a:r>
            <a:br>
              <a:rPr lang="en-US" dirty="0"/>
            </a:br>
            <a:r>
              <a:rPr lang="en-US" dirty="0"/>
              <a:t>  echo "Our zoo has " . $</a:t>
            </a:r>
            <a:r>
              <a:rPr lang="en-US" dirty="0" err="1"/>
              <a:t>zoo_animals</a:t>
            </a:r>
            <a:r>
              <a:rPr lang="en-US" dirty="0"/>
              <a:t>['Elephant'] . " elephants!";</a:t>
            </a:r>
            <a:br>
              <a:rPr lang="en-US" dirty="0"/>
            </a:br>
            <a:r>
              <a:rPr lang="en-US" dirty="0"/>
              <a:t>  echo "Our zoo has " . $</a:t>
            </a:r>
            <a:r>
              <a:rPr lang="en-US" dirty="0" err="1"/>
              <a:t>zoo_animals</a:t>
            </a:r>
            <a:r>
              <a:rPr lang="en-US" dirty="0"/>
              <a:t>['Ferret'] . " ferrets!";</a:t>
            </a:r>
            <a:br>
              <a:rPr lang="en-US" dirty="0"/>
            </a:br>
            <a:r>
              <a:rPr lang="en-US" dirty="0"/>
              <a:t>  echo "Our zoo has about " . $</a:t>
            </a:r>
            <a:r>
              <a:rPr lang="en-US" dirty="0" err="1"/>
              <a:t>zoo_animals</a:t>
            </a:r>
            <a:r>
              <a:rPr lang="en-US" dirty="0"/>
              <a:t>['Spider'] . " spiders, none of which are in cages!";</a:t>
            </a:r>
            <a:br>
              <a:rPr lang="en-US" dirty="0"/>
            </a:b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xmlns="" val="10972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create a function, the syntax is: function name() { }</a:t>
            </a:r>
          </a:p>
        </p:txBody>
      </p:sp>
    </p:spTree>
    <p:extLst>
      <p:ext uri="{BB962C8B-B14F-4D97-AF65-F5344CB8AC3E}">
        <p14:creationId xmlns:p14="http://schemas.microsoft.com/office/powerpoint/2010/main" xmlns="" val="294882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function test() {</a:t>
            </a:r>
            <a:br>
              <a:rPr lang="en-US" dirty="0"/>
            </a:br>
            <a:r>
              <a:rPr lang="en-US" dirty="0"/>
              <a:t>    echo "I am in a function!";</a:t>
            </a:r>
            <a:br>
              <a:rPr lang="en-US" dirty="0"/>
            </a:br>
            <a:r>
              <a:rPr lang="en-US" dirty="0"/>
              <a:t>  }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 test();</a:t>
            </a:r>
            <a:br>
              <a:rPr lang="en-US" dirty="0"/>
            </a:b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xmlns="" val="318172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Passing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function </a:t>
            </a:r>
            <a:r>
              <a:rPr lang="en-US" dirty="0" err="1"/>
              <a:t>strcat</a:t>
            </a:r>
            <a:r>
              <a:rPr lang="en-US" dirty="0"/>
              <a:t>($message)</a:t>
            </a:r>
          </a:p>
          <a:p>
            <a:pPr marL="0" indent="0">
              <a:buNone/>
            </a:pPr>
            <a:r>
              <a:rPr lang="en-US" dirty="0"/>
              <a:t> { </a:t>
            </a:r>
          </a:p>
          <a:p>
            <a:pPr marL="0" indent="0">
              <a:buNone/>
            </a:pPr>
            <a:r>
              <a:rPr lang="en-US" dirty="0"/>
              <a:t> echo ($message);</a:t>
            </a:r>
          </a:p>
          <a:p>
            <a:pPr marL="0" indent="0">
              <a:buNone/>
            </a:pPr>
            <a:r>
              <a:rPr lang="en-US" dirty="0"/>
              <a:t> 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strcat</a:t>
            </a:r>
            <a:r>
              <a:rPr lang="en-US" dirty="0"/>
              <a:t>("Today is the first day of the rest of your life!");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xmlns="" val="384735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Create a function that passes a parameter and displays it the message 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Lets go to the Beach!!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Want an extra challenge:</a:t>
            </a:r>
          </a:p>
          <a:p>
            <a:pPr marL="0" indent="0">
              <a:buNone/>
            </a:pPr>
            <a:r>
              <a:rPr lang="en-US" dirty="0" smtClean="0"/>
              <a:t>Print it out 5 times in different colors, and fonts.</a:t>
            </a:r>
          </a:p>
        </p:txBody>
      </p:sp>
    </p:spTree>
    <p:extLst>
      <p:ext uri="{BB962C8B-B14F-4D97-AF65-F5344CB8AC3E}">
        <p14:creationId xmlns:p14="http://schemas.microsoft.com/office/powerpoint/2010/main" xmlns="" val="311376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Drop_out.php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echo "You chose ". $_GET['opt</a:t>
            </a:r>
            <a:r>
              <a:rPr lang="en-US" dirty="0" smtClean="0"/>
              <a:t>'];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975981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Returning a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function </a:t>
            </a:r>
            <a:r>
              <a:rPr lang="en-US" dirty="0" err="1"/>
              <a:t>strcat</a:t>
            </a:r>
            <a:r>
              <a:rPr lang="en-US" dirty="0"/>
              <a:t>($message)</a:t>
            </a:r>
          </a:p>
          <a:p>
            <a:pPr marL="0" indent="0">
              <a:buNone/>
            </a:pPr>
            <a:r>
              <a:rPr lang="en-US" dirty="0"/>
              <a:t> { </a:t>
            </a:r>
          </a:p>
          <a:p>
            <a:pPr marL="0" indent="0">
              <a:buNone/>
            </a:pPr>
            <a:r>
              <a:rPr lang="en-US" dirty="0"/>
              <a:t> return $message;</a:t>
            </a:r>
          </a:p>
          <a:p>
            <a:pPr marL="0" indent="0">
              <a:buNone/>
            </a:pPr>
            <a:r>
              <a:rPr lang="en-US" dirty="0"/>
              <a:t> 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$</a:t>
            </a:r>
            <a:r>
              <a:rPr lang="en-US" dirty="0" err="1"/>
              <a:t>mymessage</a:t>
            </a:r>
            <a:r>
              <a:rPr lang="en-US" dirty="0"/>
              <a:t>=</a:t>
            </a:r>
            <a:r>
              <a:rPr lang="en-US" dirty="0" err="1"/>
              <a:t>strcat</a:t>
            </a:r>
            <a:r>
              <a:rPr lang="en-US" dirty="0"/>
              <a:t>("Today is the first day of the rest of your life!");</a:t>
            </a:r>
          </a:p>
          <a:p>
            <a:pPr marL="0" indent="0">
              <a:buNone/>
            </a:pPr>
            <a:r>
              <a:rPr lang="en-US" dirty="0"/>
              <a:t>echo $</a:t>
            </a:r>
            <a:r>
              <a:rPr lang="en-US" dirty="0" err="1"/>
              <a:t>mymessage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xmlns="" val="149602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Create a function that accepts 3 parameters, and returns them concatenated and prints out the returned message.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First = Today is</a:t>
            </a:r>
          </a:p>
          <a:p>
            <a:pPr marL="0" indent="0">
              <a:buNone/>
            </a:pPr>
            <a:r>
              <a:rPr lang="en-US" dirty="0" smtClean="0"/>
              <a:t>Second = a wonderful</a:t>
            </a:r>
          </a:p>
          <a:p>
            <a:pPr marL="0" indent="0">
              <a:buNone/>
            </a:pPr>
            <a:r>
              <a:rPr lang="en-US" dirty="0" smtClean="0"/>
              <a:t>Third = day!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9442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function </a:t>
            </a:r>
            <a:r>
              <a:rPr lang="en-US" dirty="0" err="1"/>
              <a:t>strcat</a:t>
            </a:r>
            <a:r>
              <a:rPr lang="en-US" dirty="0"/>
              <a:t>($</a:t>
            </a:r>
            <a:r>
              <a:rPr lang="en-US" dirty="0" err="1"/>
              <a:t>left,$middle,$right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{ </a:t>
            </a:r>
          </a:p>
          <a:p>
            <a:pPr marL="0" indent="0">
              <a:buNone/>
            </a:pPr>
            <a:r>
              <a:rPr lang="en-US" dirty="0"/>
              <a:t> $combined = $left." ".$middle." ".$right;</a:t>
            </a:r>
          </a:p>
          <a:p>
            <a:pPr marL="0" indent="0">
              <a:buNone/>
            </a:pPr>
            <a:r>
              <a:rPr lang="en-US" dirty="0"/>
              <a:t> return $combined;</a:t>
            </a:r>
          </a:p>
          <a:p>
            <a:pPr marL="0" indent="0">
              <a:buNone/>
            </a:pPr>
            <a:r>
              <a:rPr lang="en-US" dirty="0"/>
              <a:t> 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$First = "Today is ";</a:t>
            </a:r>
          </a:p>
          <a:p>
            <a:pPr marL="0" indent="0">
              <a:buNone/>
            </a:pPr>
            <a:r>
              <a:rPr lang="en-US" dirty="0"/>
              <a:t> $Second ="a wonderful ";</a:t>
            </a:r>
          </a:p>
          <a:p>
            <a:pPr marL="0" indent="0">
              <a:buNone/>
            </a:pPr>
            <a:r>
              <a:rPr lang="en-US" dirty="0"/>
              <a:t> $Third = "day!";</a:t>
            </a:r>
          </a:p>
          <a:p>
            <a:pPr marL="0" indent="0">
              <a:buNone/>
            </a:pPr>
            <a:r>
              <a:rPr lang="en-US" dirty="0"/>
              <a:t>$</a:t>
            </a:r>
            <a:r>
              <a:rPr lang="en-US" dirty="0" err="1"/>
              <a:t>combstring</a:t>
            </a:r>
            <a:r>
              <a:rPr lang="en-US" dirty="0"/>
              <a:t>=</a:t>
            </a:r>
            <a:r>
              <a:rPr lang="en-US" dirty="0" err="1"/>
              <a:t>strcat</a:t>
            </a:r>
            <a:r>
              <a:rPr lang="en-US" dirty="0"/>
              <a:t>($</a:t>
            </a:r>
            <a:r>
              <a:rPr lang="en-US" dirty="0" err="1"/>
              <a:t>First,$Second,$Third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echo $</a:t>
            </a:r>
            <a:r>
              <a:rPr lang="en-US" dirty="0" err="1"/>
              <a:t>combstring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xmlns="" val="321298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Passing a parameter as a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function square(&amp;$value)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$value=$value * $value;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$a=4;</a:t>
            </a:r>
          </a:p>
          <a:p>
            <a:pPr marL="0" indent="0">
              <a:buNone/>
            </a:pPr>
            <a:r>
              <a:rPr lang="en-US" dirty="0"/>
              <a:t>square($a);</a:t>
            </a:r>
          </a:p>
          <a:p>
            <a:pPr marL="0" indent="0">
              <a:buNone/>
            </a:pPr>
            <a:r>
              <a:rPr lang="en-US" dirty="0"/>
              <a:t>echo $a;</a:t>
            </a:r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xmlns="" val="263384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&lt;form action="what-to-do-</a:t>
            </a:r>
            <a:r>
              <a:rPr lang="en-US" dirty="0" err="1"/>
              <a:t>next.php</a:t>
            </a:r>
            <a:r>
              <a:rPr lang="en-US" dirty="0"/>
              <a:t>" method="post"&gt;</a:t>
            </a:r>
          </a:p>
          <a:p>
            <a:pPr marL="0" indent="0">
              <a:buNone/>
            </a:pPr>
            <a:r>
              <a:rPr lang="en-US" dirty="0"/>
              <a:t>What runs but never walks?</a:t>
            </a:r>
          </a:p>
          <a:p>
            <a:pPr marL="0" indent="0">
              <a:buNone/>
            </a:pPr>
            <a:r>
              <a:rPr lang="en-US" dirty="0"/>
              <a:t>&lt;select name="joke-answer" multiple="yes" size="3"&gt;</a:t>
            </a:r>
          </a:p>
          <a:p>
            <a:pPr marL="0" indent="0">
              <a:buNone/>
            </a:pPr>
            <a:r>
              <a:rPr lang="en-US" dirty="0"/>
              <a:t>  &lt;option&gt;Light&lt;/option&gt;</a:t>
            </a:r>
          </a:p>
          <a:p>
            <a:pPr marL="0" indent="0">
              <a:buNone/>
            </a:pPr>
            <a:r>
              <a:rPr lang="en-US" dirty="0"/>
              <a:t>  &lt;option&gt;Snails&lt;/option&gt;</a:t>
            </a:r>
          </a:p>
          <a:p>
            <a:pPr marL="0" indent="0">
              <a:buNone/>
            </a:pPr>
            <a:r>
              <a:rPr lang="en-US" dirty="0"/>
              <a:t>  &lt;option&gt;Water&lt;/option&gt;</a:t>
            </a:r>
          </a:p>
          <a:p>
            <a:pPr marL="0" indent="0">
              <a:buNone/>
            </a:pPr>
            <a:r>
              <a:rPr lang="en-US" dirty="0"/>
              <a:t>  &lt;option&gt;Clouds&lt;/option&gt;</a:t>
            </a:r>
          </a:p>
          <a:p>
            <a:pPr marL="0" indent="0">
              <a:buNone/>
            </a:pPr>
            <a:r>
              <a:rPr lang="en-US" dirty="0"/>
              <a:t>  &lt;option&gt;Cheetahs&lt;/option&gt;</a:t>
            </a:r>
          </a:p>
          <a:p>
            <a:pPr marL="0" indent="0">
              <a:buNone/>
            </a:pPr>
            <a:r>
              <a:rPr lang="en-US" dirty="0"/>
              <a:t>&lt;/select&gt;</a:t>
            </a:r>
          </a:p>
          <a:p>
            <a:pPr marL="0" indent="0">
              <a:buNone/>
            </a:pPr>
            <a:r>
              <a:rPr lang="en-US" dirty="0"/>
              <a:t>&lt;/form&gt;</a:t>
            </a:r>
          </a:p>
        </p:txBody>
      </p:sp>
    </p:spTree>
    <p:extLst>
      <p:ext uri="{BB962C8B-B14F-4D97-AF65-F5344CB8AC3E}">
        <p14:creationId xmlns:p14="http://schemas.microsoft.com/office/powerpoint/2010/main" xmlns="" val="37408182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Adventure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begin at the start.</a:t>
            </a:r>
          </a:p>
          <a:p>
            <a:r>
              <a:rPr lang="en-US" dirty="0" smtClean="0"/>
              <a:t>There is a description of where you are.</a:t>
            </a:r>
          </a:p>
          <a:p>
            <a:r>
              <a:rPr lang="en-US" dirty="0" smtClean="0"/>
              <a:t>You have 1 – 4 options for a direction to go.</a:t>
            </a:r>
          </a:p>
          <a:p>
            <a:r>
              <a:rPr lang="en-US" dirty="0" smtClean="0"/>
              <a:t>There is a “GO” button when you make your selection.</a:t>
            </a:r>
          </a:p>
          <a:p>
            <a:r>
              <a:rPr lang="en-US" dirty="0" smtClean="0"/>
              <a:t>What happens next is a function of:</a:t>
            </a:r>
            <a:br>
              <a:rPr lang="en-US" dirty="0" smtClean="0"/>
            </a:br>
            <a:r>
              <a:rPr lang="en-US" dirty="0" smtClean="0"/>
              <a:t>{where you are, direction chosen}</a:t>
            </a:r>
          </a:p>
          <a:p>
            <a:r>
              <a:rPr lang="en-US" dirty="0" smtClean="0"/>
              <a:t>How would you design this logic? (high-level)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While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PHP "while" loops will run a block of code over and over again as long as a condition is true</a:t>
            </a:r>
          </a:p>
        </p:txBody>
      </p:sp>
    </p:spTree>
    <p:extLst>
      <p:ext uri="{BB962C8B-B14F-4D97-AF65-F5344CB8AC3E}">
        <p14:creationId xmlns:p14="http://schemas.microsoft.com/office/powerpoint/2010/main" xmlns="" val="80968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$count = 1;</a:t>
            </a:r>
            <a:br>
              <a:rPr lang="en-US" dirty="0"/>
            </a:br>
            <a:r>
              <a:rPr lang="en-US" dirty="0"/>
              <a:t>while ($count&lt;=100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{</a:t>
            </a:r>
            <a:br>
              <a:rPr lang="en-US" dirty="0"/>
            </a:br>
            <a:r>
              <a:rPr lang="en-US" dirty="0"/>
              <a:t>echo $count . "&lt;</a:t>
            </a:r>
            <a:r>
              <a:rPr lang="en-US" dirty="0" err="1"/>
              <a:t>br</a:t>
            </a:r>
            <a:r>
              <a:rPr lang="en-US" dirty="0"/>
              <a:t>&gt;";</a:t>
            </a:r>
            <a:br>
              <a:rPr lang="en-US" dirty="0"/>
            </a:br>
            <a:r>
              <a:rPr lang="en-US" dirty="0"/>
              <a:t>$count++;</a:t>
            </a:r>
            <a:br>
              <a:rPr lang="en-US" dirty="0"/>
            </a:br>
            <a:r>
              <a:rPr lang="en-US" dirty="0"/>
              <a:t>}</a:t>
            </a:r>
            <a:br>
              <a:rPr lang="en-US" dirty="0"/>
            </a:b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xmlns="" val="314722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happens if count is initialized to 101?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671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If we want we can start our counter at 100 and use count- - to count backwards.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Write a program to count backwards from 100 to 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More advanced</a:t>
            </a:r>
          </a:p>
          <a:p>
            <a:pPr marL="0" indent="0">
              <a:buNone/>
            </a:pPr>
            <a:r>
              <a:rPr lang="en-US" dirty="0" smtClean="0"/>
              <a:t>Create a drop down box with options 3, 5, and 10.  When the user selects one of those options have it count down from the number selected to 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2725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$count = 100;</a:t>
            </a:r>
          </a:p>
          <a:p>
            <a:pPr marL="0" indent="0">
              <a:buNone/>
            </a:pPr>
            <a:r>
              <a:rPr lang="en-US" dirty="0"/>
              <a:t>  while ($count&gt;=0) {</a:t>
            </a:r>
          </a:p>
          <a:p>
            <a:pPr marL="0" indent="0">
              <a:buNone/>
            </a:pPr>
            <a:r>
              <a:rPr lang="en-US" dirty="0"/>
              <a:t>    echo $count . "&lt;</a:t>
            </a:r>
            <a:r>
              <a:rPr lang="en-US" dirty="0" err="1"/>
              <a:t>br</a:t>
            </a:r>
            <a:r>
              <a:rPr lang="en-US" dirty="0"/>
              <a:t>&gt;";</a:t>
            </a:r>
          </a:p>
          <a:p>
            <a:pPr marL="0" indent="0">
              <a:buNone/>
            </a:pPr>
            <a:r>
              <a:rPr lang="en-US" dirty="0"/>
              <a:t>    $count--;</a:t>
            </a:r>
          </a:p>
          <a:p>
            <a:pPr marL="0" indent="0">
              <a:buNone/>
            </a:pPr>
            <a:r>
              <a:rPr lang="en-US" dirty="0"/>
              <a:t>  }</a:t>
            </a:r>
          </a:p>
          <a:p>
            <a:pPr marL="0" indent="0">
              <a:buNone/>
            </a:pP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xmlns="" val="267907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2193</TotalTime>
  <Words>1351</Words>
  <Application>Microsoft Office PowerPoint</Application>
  <PresentationFormat>On-screen Show (4:3)</PresentationFormat>
  <Paragraphs>233</Paragraphs>
  <Slides>45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PHP review(b)</vt:lpstr>
      <vt:lpstr>DROP DOWN OPTION BOX</vt:lpstr>
      <vt:lpstr>Class Activity:</vt:lpstr>
      <vt:lpstr>Drop_out.php</vt:lpstr>
      <vt:lpstr>While Loop</vt:lpstr>
      <vt:lpstr>While loop</vt:lpstr>
      <vt:lpstr>Slide 7</vt:lpstr>
      <vt:lpstr>Slide 8</vt:lpstr>
      <vt:lpstr>Slide 9</vt:lpstr>
      <vt:lpstr>Do-While </vt:lpstr>
      <vt:lpstr>Do-While </vt:lpstr>
      <vt:lpstr>For loop</vt:lpstr>
      <vt:lpstr>Try This</vt:lpstr>
      <vt:lpstr>Slide 14</vt:lpstr>
      <vt:lpstr>Slide 15</vt:lpstr>
      <vt:lpstr>We can also count backwards</vt:lpstr>
      <vt:lpstr>Slide 17</vt:lpstr>
      <vt:lpstr>Slide 18</vt:lpstr>
      <vt:lpstr>For loop</vt:lpstr>
      <vt:lpstr>Slide 20</vt:lpstr>
      <vt:lpstr>Array review</vt:lpstr>
      <vt:lpstr>Slide 22</vt:lpstr>
      <vt:lpstr>Print_r()</vt:lpstr>
      <vt:lpstr>Print_r()</vt:lpstr>
      <vt:lpstr>Slide 25</vt:lpstr>
      <vt:lpstr>Associative array</vt:lpstr>
      <vt:lpstr>Associative Arrays</vt:lpstr>
      <vt:lpstr>Slide 28</vt:lpstr>
      <vt:lpstr>Try this</vt:lpstr>
      <vt:lpstr>Slide 30</vt:lpstr>
      <vt:lpstr>Use the array assignments to print the screen below</vt:lpstr>
      <vt:lpstr>ASSOCIATIVE ARRAYS</vt:lpstr>
      <vt:lpstr>The next exercise uses this array.</vt:lpstr>
      <vt:lpstr>Create an associative array</vt:lpstr>
      <vt:lpstr>Example Code</vt:lpstr>
      <vt:lpstr>Functions</vt:lpstr>
      <vt:lpstr>Try this</vt:lpstr>
      <vt:lpstr>Passing Parameters</vt:lpstr>
      <vt:lpstr>Slide 39</vt:lpstr>
      <vt:lpstr>Returning a value</vt:lpstr>
      <vt:lpstr>Slide 41</vt:lpstr>
      <vt:lpstr>Slide 42</vt:lpstr>
      <vt:lpstr>Passing a parameter as a reference</vt:lpstr>
      <vt:lpstr>What next?</vt:lpstr>
      <vt:lpstr>Adventure Game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PHP review</dc:title>
  <dc:creator>Brian</dc:creator>
  <cp:lastModifiedBy>John</cp:lastModifiedBy>
  <cp:revision>100</cp:revision>
  <dcterms:created xsi:type="dcterms:W3CDTF">2012-02-04T18:38:17Z</dcterms:created>
  <dcterms:modified xsi:type="dcterms:W3CDTF">2014-08-04T00:22:25Z</dcterms:modified>
</cp:coreProperties>
</file>